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9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D6016-066F-4441-9AFE-35AE0A93C83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0C3A-B8AA-424B-9B73-FDE2524AD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2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D6016-066F-4441-9AFE-35AE0A93C83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0C3A-B8AA-424B-9B73-FDE2524AD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D6016-066F-4441-9AFE-35AE0A93C83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0C3A-B8AA-424B-9B73-FDE2524AD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91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D6016-066F-4441-9AFE-35AE0A93C83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0C3A-B8AA-424B-9B73-FDE2524AD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2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D6016-066F-4441-9AFE-35AE0A93C83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0C3A-B8AA-424B-9B73-FDE2524AD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51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D6016-066F-4441-9AFE-35AE0A93C83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0C3A-B8AA-424B-9B73-FDE2524AD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2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D6016-066F-4441-9AFE-35AE0A93C83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0C3A-B8AA-424B-9B73-FDE2524AD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8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D6016-066F-4441-9AFE-35AE0A93C83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0C3A-B8AA-424B-9B73-FDE2524AD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39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D6016-066F-4441-9AFE-35AE0A93C83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0C3A-B8AA-424B-9B73-FDE2524AD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0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D6016-066F-4441-9AFE-35AE0A93C83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0C3A-B8AA-424B-9B73-FDE2524AD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34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D6016-066F-4441-9AFE-35AE0A93C83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0C3A-B8AA-424B-9B73-FDE2524AD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49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D6016-066F-4441-9AFE-35AE0A93C83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B0C3A-B8AA-424B-9B73-FDE2524AD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40FE8-70C6-4A84-BBA3-AFB124AA03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BD3FC6-B763-460F-A51E-3780731C9C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F02677-D3A4-40CD-B621-DE87A0539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7928"/>
            <a:ext cx="9144000" cy="572214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F417851-34C8-4247-B187-1348238B6F9A}"/>
              </a:ext>
            </a:extLst>
          </p:cNvPr>
          <p:cNvSpPr/>
          <p:nvPr/>
        </p:nvSpPr>
        <p:spPr>
          <a:xfrm>
            <a:off x="3551274" y="3450266"/>
            <a:ext cx="1722475" cy="5050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D9FFD3-C141-4988-925A-E66E58AAF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241" y="3526151"/>
            <a:ext cx="238460" cy="35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8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FFDE7-5F56-42CA-9159-D5EBEC6DC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C3035-56A8-4505-8EC6-858D55B7C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AA25AB-DE8E-4739-BA41-0F7861E12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644" y="0"/>
            <a:ext cx="5116711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7B06B06-EB9D-4F94-8F35-8E03DFC07836}"/>
              </a:ext>
            </a:extLst>
          </p:cNvPr>
          <p:cNvSpPr/>
          <p:nvPr/>
        </p:nvSpPr>
        <p:spPr>
          <a:xfrm>
            <a:off x="3498112" y="3211033"/>
            <a:ext cx="701748" cy="5209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58BEDE-965A-4EC2-B33D-F6F94DED5354}"/>
              </a:ext>
            </a:extLst>
          </p:cNvPr>
          <p:cNvSpPr txBox="1"/>
          <p:nvPr/>
        </p:nvSpPr>
        <p:spPr>
          <a:xfrm rot="16852470">
            <a:off x="3581383" y="253886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4A2F5F-5507-41E0-B070-8E1E8E13B1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36" r="21969"/>
          <a:stretch/>
        </p:blipFill>
        <p:spPr>
          <a:xfrm>
            <a:off x="3757298" y="3455779"/>
            <a:ext cx="162110" cy="2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54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8EFE7235D6C94787833840CBD18DCB" ma:contentTypeVersion="0" ma:contentTypeDescription="Create a new document." ma:contentTypeScope="" ma:versionID="86e80a997b4f435b84fc83ab74304aa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d495688fa7bc6738d2f6155538305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631A15-5428-47F3-9173-6443FDA12841}">
  <ds:schemaRefs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6C0F2F8-CA52-4C39-86A8-570B997C81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EFF33F-CAB6-4B90-86FF-EE0EA1FE36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</Words>
  <Application>Microsoft Office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Eddy R Wenzel</dc:creator>
  <cp:lastModifiedBy>Bert Leonard</cp:lastModifiedBy>
  <cp:revision>1</cp:revision>
  <dcterms:created xsi:type="dcterms:W3CDTF">2020-03-03T19:31:41Z</dcterms:created>
  <dcterms:modified xsi:type="dcterms:W3CDTF">2020-03-03T20:54:55Z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0x0101005B8EFE7235D6C94787833840CBD18DCB</vt:lpwstr>
  </property>
</Properties>
</file>